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3" r:id="rId4"/>
    <p:sldId id="270" r:id="rId5"/>
    <p:sldId id="269" r:id="rId6"/>
    <p:sldId id="266" r:id="rId7"/>
    <p:sldId id="260" r:id="rId8"/>
    <p:sldId id="276" r:id="rId9"/>
    <p:sldId id="259" r:id="rId10"/>
    <p:sldId id="262" r:id="rId11"/>
    <p:sldId id="265" r:id="rId12"/>
    <p:sldId id="264" r:id="rId13"/>
    <p:sldId id="267" r:id="rId14"/>
    <p:sldId id="256" r:id="rId15"/>
    <p:sldId id="268" r:id="rId16"/>
    <p:sldId id="273" r:id="rId17"/>
    <p:sldId id="274" r:id="rId18"/>
    <p:sldId id="275" r:id="rId19"/>
  </p:sldIdLst>
  <p:sldSz cx="7380288" cy="1062196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76" autoAdjust="0"/>
  </p:normalViewPr>
  <p:slideViewPr>
    <p:cSldViewPr>
      <p:cViewPr>
        <p:scale>
          <a:sx n="50" d="100"/>
          <a:sy n="50" d="100"/>
        </p:scale>
        <p:origin x="-2418" y="-234"/>
      </p:cViewPr>
      <p:guideLst>
        <p:guide orient="horz" pos="3346"/>
        <p:guide pos="2325"/>
      </p:guideLst>
    </p:cSldViewPr>
  </p:slideViewPr>
  <p:notesTextViewPr>
    <p:cViewPr>
      <p:scale>
        <a:sx n="100" d="100"/>
        <a:sy n="100" d="100"/>
      </p:scale>
      <p:origin x="0" y="42"/>
    </p:cViewPr>
  </p:notesTextViewPr>
  <p:sorterViewPr>
    <p:cViewPr>
      <p:scale>
        <a:sx n="76" d="100"/>
        <a:sy n="7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66DC1-666C-4D04-B6A3-3DB04014D4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38363" y="750888"/>
            <a:ext cx="261143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61814-66FA-4E86-B4AE-660799A5A3F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Фонд</a:t>
            </a:r>
            <a:r>
              <a:rPr lang="ru-RU" baseline="0" smtClean="0"/>
              <a:t> фотодокументов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61814-66FA-4E86-B4AE-660799A5A3F6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3522" y="3299694"/>
            <a:ext cx="6273245" cy="2276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7043" y="6019112"/>
            <a:ext cx="5166202" cy="27145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350709" y="425372"/>
            <a:ext cx="1660565" cy="906309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9014" y="425372"/>
            <a:ext cx="4858690" cy="906309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992" y="6825595"/>
            <a:ext cx="6273245" cy="210964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2992" y="4502042"/>
            <a:ext cx="6273245" cy="23235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9014" y="2478459"/>
            <a:ext cx="3259627" cy="70100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51647" y="2478459"/>
            <a:ext cx="3259627" cy="701000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014" y="2377648"/>
            <a:ext cx="3260909" cy="99089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9014" y="3368539"/>
            <a:ext cx="3260909" cy="61199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749084" y="2377648"/>
            <a:ext cx="3262190" cy="99089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749084" y="3368539"/>
            <a:ext cx="3262190" cy="61199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015" y="422911"/>
            <a:ext cx="2428064" cy="179983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85488" y="422912"/>
            <a:ext cx="4125786" cy="9065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9015" y="2222745"/>
            <a:ext cx="2428064" cy="7265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588" y="7435374"/>
            <a:ext cx="4428173" cy="8777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46588" y="949092"/>
            <a:ext cx="4428173" cy="63731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46588" y="8313162"/>
            <a:ext cx="4428173" cy="12466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015" y="425371"/>
            <a:ext cx="6642259" cy="1770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015" y="2478459"/>
            <a:ext cx="6642259" cy="7010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69015" y="9844987"/>
            <a:ext cx="1722067" cy="565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21599" y="9844987"/>
            <a:ext cx="2337091" cy="565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289207" y="9844987"/>
            <a:ext cx="1722067" cy="565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6.png"/><Relationship Id="rId7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2050" name="Picture 2" descr="D:\Иваненко\ДЕНЬ УРОЖАЯ\АРХИВ-день урожая\3 уборка яровой пшеницы\img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7" b="37765"/>
          <a:stretch/>
        </p:blipFill>
        <p:spPr bwMode="auto">
          <a:xfrm>
            <a:off x="581009" y="990501"/>
            <a:ext cx="621826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ваненко\ДЕНЬ УРОЖАЯ\АРХИВ-день урожая\3 уборка яровой пшеницы\img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269"/>
          <a:stretch/>
        </p:blipFill>
        <p:spPr bwMode="auto">
          <a:xfrm>
            <a:off x="642227" y="5743029"/>
            <a:ext cx="619108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04" y="5488991"/>
            <a:ext cx="6530416" cy="40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104" y="846485"/>
            <a:ext cx="653041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40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4098" name="Picture 2" descr="D:\Иваненко\ДЕНЬ УРОЖАЯ\АРХИВ-день урожая\72 Уборка овощей в колхозе Кавказ\img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1" t="9018" r="19139"/>
          <a:stretch/>
        </p:blipFill>
        <p:spPr bwMode="auto">
          <a:xfrm>
            <a:off x="682323" y="990500"/>
            <a:ext cx="6039826" cy="35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ваненко\ДЕНЬ УРОЖАЯ\АРХИВ-день урожая\72 Уборка овощей в колхозе Кавказ\img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323" y="4806925"/>
            <a:ext cx="604867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293" y="939602"/>
            <a:ext cx="6464203" cy="35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892" y="4787354"/>
            <a:ext cx="6464203" cy="38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6630" y="7471221"/>
            <a:ext cx="8213548" cy="275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5253" y="8479333"/>
            <a:ext cx="4209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Уборка овощей в</a:t>
            </a: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 колхозе «Кавказ»</a:t>
            </a:r>
            <a:endParaRPr lang="ru-RU" sz="3600" b="1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995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6146" name="Picture 2" descr="D:\Иваненко\ДЕНЬ УРОЖАЯ\АРХИВ-день урожая\136 Праздник труда\img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9970" y="5599013"/>
            <a:ext cx="5852998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Иваненко\ДЕНЬ УРОЖАЯ\АРХИВ-день урожая\187\img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746" y="644054"/>
            <a:ext cx="5432068" cy="320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0465" y="644055"/>
            <a:ext cx="5772008" cy="320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892" y="5469655"/>
            <a:ext cx="6146612" cy="30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6320" y="2561717"/>
            <a:ext cx="8496945" cy="32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2707" y="3865029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Проводы хлеборобов на уборку урожая в станице </a:t>
            </a:r>
            <a:r>
              <a:rPr lang="ru-RU" sz="2000" dirty="0" err="1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Ловлинской</a:t>
            </a:r>
            <a:r>
              <a:rPr lang="ru-RU" sz="20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. Напутственное слово </a:t>
            </a:r>
            <a:r>
              <a:rPr lang="ru-RU" sz="2000" dirty="0" err="1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Комаря</a:t>
            </a:r>
            <a:r>
              <a:rPr lang="ru-RU" sz="20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 А</a:t>
            </a:r>
            <a:r>
              <a:rPr lang="ru-RU" sz="20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. П</a:t>
            </a:r>
            <a:r>
              <a:rPr lang="ru-RU" sz="20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., главного агронома колхоза "Заря", депутата </a:t>
            </a:r>
            <a:r>
              <a:rPr lang="ru-RU" sz="2000" dirty="0" err="1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Ловлинского</a:t>
            </a:r>
            <a:r>
              <a:rPr lang="ru-RU" sz="20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 сельского Совета.</a:t>
            </a:r>
          </a:p>
        </p:txBody>
      </p:sp>
      <p:pic>
        <p:nvPicPr>
          <p:cNvPr id="10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005" y="7327205"/>
            <a:ext cx="8496945" cy="285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4680" y="8472321"/>
            <a:ext cx="4184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День Урожая в ст. Тбилисской. Чествования хлеборобов.</a:t>
            </a:r>
            <a:endParaRPr lang="ru-RU" sz="3200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83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61627"/>
            <a:ext cx="7380288" cy="10793437"/>
          </a:xfrm>
          <a:prstGeom prst="rect">
            <a:avLst/>
          </a:prstGeom>
        </p:spPr>
      </p:pic>
      <p:pic>
        <p:nvPicPr>
          <p:cNvPr id="8" name="Picture 2" descr="D:\Иваненко\ДЕНЬ УРОЖАЯ\Альбомы\IMG_2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63" t="41366" r="33756" b="22933"/>
          <a:stretch/>
        </p:blipFill>
        <p:spPr bwMode="auto">
          <a:xfrm>
            <a:off x="4067019" y="486445"/>
            <a:ext cx="2906092" cy="23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1041" y="476052"/>
            <a:ext cx="3138048" cy="238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Иваненко\ДЕНЬ УРОЖАЯ\АРХИВ-день урожая\143\img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1" r="7003"/>
          <a:stretch/>
        </p:blipFill>
        <p:spPr bwMode="auto">
          <a:xfrm>
            <a:off x="754168" y="5608445"/>
            <a:ext cx="61450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Иваненко\ДЕНЬ УРОЖАЯ\Альбомы\IMG_2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80" t="9983" r="44391" b="60603"/>
          <a:stretch/>
        </p:blipFill>
        <p:spPr bwMode="auto">
          <a:xfrm>
            <a:off x="718920" y="486445"/>
            <a:ext cx="3049195" cy="233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658" y="476051"/>
            <a:ext cx="3138048" cy="238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Иваненко\ДЕНЬ УРОЖАЯ\Альбомы\IMG_2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346" t="9772" r="9680" b="57980"/>
          <a:stretch/>
        </p:blipFill>
        <p:spPr bwMode="auto">
          <a:xfrm>
            <a:off x="2137483" y="2669088"/>
            <a:ext cx="3105321" cy="242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1575" y="2525311"/>
            <a:ext cx="3138048" cy="24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556" y="3390998"/>
            <a:ext cx="8064896" cy="269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1306" y="4432210"/>
            <a:ext cx="41011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80000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drock-Cyr" pitchFamily="34" charset="0"/>
              </a:rPr>
              <a:t>Уборка завершена.</a:t>
            </a:r>
          </a:p>
          <a:p>
            <a:pPr algn="ctr"/>
            <a:r>
              <a:rPr lang="ru-RU" sz="3200" b="1" cap="none" spc="0" dirty="0" smtClean="0">
                <a:ln w="1905"/>
                <a:solidFill>
                  <a:srgbClr val="800000"/>
                </a:solidFill>
                <a:effectLst>
                  <a:glow rad="127000">
                    <a:schemeClr val="bg1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drock-Cyr" pitchFamily="34" charset="0"/>
              </a:rPr>
              <a:t>Подводятся итоги.</a:t>
            </a:r>
            <a:endParaRPr lang="ru-RU" sz="3200" b="1" cap="none" spc="0" dirty="0">
              <a:ln w="1905"/>
              <a:solidFill>
                <a:srgbClr val="800000"/>
              </a:solidFill>
              <a:effectLst>
                <a:glow rad="127000">
                  <a:schemeClr val="bg1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drock-Cyr" pitchFamily="34" charset="0"/>
            </a:endParaRPr>
          </a:p>
        </p:txBody>
      </p:sp>
      <p:pic>
        <p:nvPicPr>
          <p:cNvPr id="15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180" y="5639128"/>
            <a:ext cx="6292063" cy="348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2304" y="7775762"/>
            <a:ext cx="8064896" cy="269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5188" y="8828879"/>
            <a:ext cx="3930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Колхоз имени Фрунзе. </a:t>
            </a: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1967 год.</a:t>
            </a:r>
            <a:endParaRPr lang="ru-RU" sz="3600" b="1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3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1026" name="Picture 2" descr="D:\Иваненко\ДЕНЬ УРОЖАЯ\Альбомы\IMG_19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28" r="3717"/>
          <a:stretch/>
        </p:blipFill>
        <p:spPr bwMode="auto">
          <a:xfrm>
            <a:off x="1031940" y="799395"/>
            <a:ext cx="5514776" cy="405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7976" y="4878933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1977 год.</a:t>
            </a:r>
            <a:endParaRPr lang="ru-RU" sz="4000" b="1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  <p:pic>
        <p:nvPicPr>
          <p:cNvPr id="1027" name="Picture 3" descr="D:\Иваненко\ДЕНЬ УРОЖАЯ\Альбомы\IMG_19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66" r="3248"/>
          <a:stretch/>
        </p:blipFill>
        <p:spPr bwMode="auto">
          <a:xfrm>
            <a:off x="847923" y="5587786"/>
            <a:ext cx="5684441" cy="413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999" y="788865"/>
            <a:ext cx="5904657" cy="409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945" y="5586819"/>
            <a:ext cx="5904657" cy="413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83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5122" name="Picture 2" descr="D:\Иваненко\ДЕНЬ УРОЖАЯ\Альбомы\IMG_19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7"/>
          <a:stretch/>
        </p:blipFill>
        <p:spPr bwMode="auto">
          <a:xfrm>
            <a:off x="1169864" y="487090"/>
            <a:ext cx="5266680" cy="405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Иваненко\ДЕНЬ УРОЖАЯ\Альбомы\IMG_197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39" r="4673"/>
          <a:stretch/>
        </p:blipFill>
        <p:spPr bwMode="auto">
          <a:xfrm>
            <a:off x="1182986" y="5815035"/>
            <a:ext cx="5354165" cy="405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865" y="497286"/>
            <a:ext cx="5441652" cy="409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9244" y="3654797"/>
            <a:ext cx="806489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1056" y="4537391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1982 год.</a:t>
            </a:r>
            <a:endParaRPr lang="ru-RU" sz="4800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  <p:pic>
        <p:nvPicPr>
          <p:cNvPr id="8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864" y="5757253"/>
            <a:ext cx="5441652" cy="409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80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3075" name="Picture 3" descr="D:\Иваненко\ДЕНЬ УРОЖАЯ\Альбомы\IMG_19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59" b="6069"/>
          <a:stretch/>
        </p:blipFill>
        <p:spPr bwMode="auto">
          <a:xfrm>
            <a:off x="995140" y="1206525"/>
            <a:ext cx="5615269" cy="299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Иваненко\ДЕНЬ УРОЖАЯ\Альбомы\IMG_19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6" t="4053" r="8503" b="21668"/>
          <a:stretch/>
        </p:blipFill>
        <p:spPr bwMode="auto">
          <a:xfrm>
            <a:off x="921158" y="5094957"/>
            <a:ext cx="5833156" cy="384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318" y="1062509"/>
            <a:ext cx="578499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358" y="5094957"/>
            <a:ext cx="6035550" cy="384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70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876" y="0"/>
            <a:ext cx="7380288" cy="10621963"/>
          </a:xfrm>
          <a:prstGeom prst="rect">
            <a:avLst/>
          </a:prstGeom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3848" y="622350"/>
            <a:ext cx="5504600" cy="398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35" b="5714"/>
          <a:stretch/>
        </p:blipFill>
        <p:spPr bwMode="auto">
          <a:xfrm>
            <a:off x="1004946" y="5743030"/>
            <a:ext cx="5663442" cy="379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392" y="622350"/>
            <a:ext cx="5784996" cy="398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724" y="5648299"/>
            <a:ext cx="5822284" cy="398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2475" y="3438773"/>
            <a:ext cx="8637246" cy="307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1780" y="4772372"/>
            <a:ext cx="4164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Станица Тбилисская, 2013 год. 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День урожая.</a:t>
            </a:r>
            <a:endParaRPr lang="ru-RU" sz="3200" b="1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55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876" y="0"/>
            <a:ext cx="7380288" cy="10621963"/>
          </a:xfrm>
          <a:prstGeom prst="rect">
            <a:avLst/>
          </a:prstGeom>
        </p:spPr>
      </p:pic>
      <p:pic>
        <p:nvPicPr>
          <p:cNvPr id="13314" name="Picture 2" descr="День урожа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832" y="558453"/>
            <a:ext cx="5802632" cy="418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206" y="5801517"/>
            <a:ext cx="594664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468" y="463030"/>
            <a:ext cx="5951386" cy="42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832" y="5643043"/>
            <a:ext cx="5969022" cy="42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7691" y="3413411"/>
            <a:ext cx="8637246" cy="307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0538" y="4740419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Станица Тбилисская, 2014 год.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 День урожая.</a:t>
            </a:r>
            <a:endParaRPr lang="ru-RU" sz="3200" b="1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6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876" y="0"/>
            <a:ext cx="7380288" cy="10621963"/>
          </a:xfrm>
          <a:prstGeom prst="rect">
            <a:avLst/>
          </a:prstGeom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612" y="5887043"/>
            <a:ext cx="6094883" cy="382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323" y="642144"/>
            <a:ext cx="5846366" cy="389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303" y="485882"/>
            <a:ext cx="6201192" cy="42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303" y="5663028"/>
            <a:ext cx="6254346" cy="42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6471" y="3454061"/>
            <a:ext cx="8351071" cy="307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8784" y="4763269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Станица Тбилисская, 2015 год, </a:t>
            </a: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 День урожая.</a:t>
            </a:r>
            <a:endParaRPr lang="ru-RU" sz="3600" b="1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134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3074" name="Picture 2" descr="D:\Иваненко\ДЕНЬ УРОЖАЯ\АРХИВ-день урожая\4 тракторная волокушка\img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7" b="38009"/>
          <a:stretch/>
        </p:blipFill>
        <p:spPr bwMode="auto">
          <a:xfrm>
            <a:off x="857249" y="702469"/>
            <a:ext cx="613154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Иваненко\ДЕНЬ УРОЖАЯ\АРХИВ-день урожая\5 панорама уборки\img0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3" b="26336"/>
          <a:stretch/>
        </p:blipFill>
        <p:spPr bwMode="auto">
          <a:xfrm>
            <a:off x="847078" y="4806925"/>
            <a:ext cx="611441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48" y="558453"/>
            <a:ext cx="621727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49" y="4806925"/>
            <a:ext cx="621727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3796" y="8002629"/>
            <a:ext cx="8496944" cy="23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1331" y="8888082"/>
            <a:ext cx="3603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Панорама уборки. 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1952 год.</a:t>
            </a:r>
            <a:endParaRPr lang="ru-RU" sz="3200" b="1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50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2051" name="Picture 3" descr="D:\Иваненко\ДЕНЬ УРОЖАЯ\АРХИВ-день урожая\6 подборщик-копнитель\img0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360"/>
          <a:stretch/>
        </p:blipFill>
        <p:spPr bwMode="auto">
          <a:xfrm>
            <a:off x="1529904" y="458542"/>
            <a:ext cx="4824536" cy="58720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ваненко\ДЕНЬ УРОЖАЯ\АРХИВ-день урожая\8 заготовка силосной массы\img0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46" b="37621"/>
          <a:stretch/>
        </p:blipFill>
        <p:spPr bwMode="auto">
          <a:xfrm>
            <a:off x="554472" y="6524847"/>
            <a:ext cx="6368166" cy="338437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Иваненко\ДЕНЬ УРОЖАЯ\АРХИВ-день урожая\6 подборщик-копнитель\img0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05" t="14787" b="38045"/>
          <a:stretch/>
        </p:blipFill>
        <p:spPr bwMode="auto">
          <a:xfrm>
            <a:off x="515631" y="1310283"/>
            <a:ext cx="6418859" cy="2388637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Иваненко\ДЕНЬ УРОЖАЯ\АРХИВ-день урожая\6 подборщик-копнитель\img0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87" r="2238" b="39887"/>
          <a:stretch/>
        </p:blipFill>
        <p:spPr bwMode="auto">
          <a:xfrm>
            <a:off x="515631" y="4004341"/>
            <a:ext cx="6368166" cy="219892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655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4098" name="Picture 2" descr="D:\Иваненко\ДЕНЬ УРОЖАЯ\Альбомы\IMG_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0" t="19748" r="12331" b="6083"/>
          <a:stretch/>
        </p:blipFill>
        <p:spPr bwMode="auto">
          <a:xfrm>
            <a:off x="1359986" y="702469"/>
            <a:ext cx="5687156" cy="40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ваненко\ДЕНЬ УРОЖАЯ\Альбомы\IMG_2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2825" y="5257191"/>
            <a:ext cx="5706634" cy="427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166" y="702469"/>
            <a:ext cx="5961953" cy="40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165" y="5031725"/>
            <a:ext cx="5961953" cy="45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6320" y="7903269"/>
            <a:ext cx="8496944" cy="271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4408" y="8998364"/>
            <a:ext cx="3456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Праздник урожая в колхозе "Заря". </a:t>
            </a:r>
            <a:r>
              <a:rPr lang="ru-RU" sz="32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1970 год.</a:t>
            </a:r>
            <a:endParaRPr lang="ru-RU" sz="3200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5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11266" name="Picture 2" descr="D:\Иваненко\ДЕНЬ УРОЖАЯ\АРХИВ-день урожая\231 День урожая в колхозе Заря\img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47"/>
          <a:stretch/>
        </p:blipFill>
        <p:spPr bwMode="auto">
          <a:xfrm>
            <a:off x="1053263" y="5315904"/>
            <a:ext cx="5552523" cy="343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Иваненко\ДЕНЬ УРОЖАЯ\АРХИВ-день урожая\182 Праздник урожая колхоз Заря\img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9" t="21042" r="4994" b="8939"/>
          <a:stretch/>
        </p:blipFill>
        <p:spPr bwMode="auto">
          <a:xfrm>
            <a:off x="1100440" y="644967"/>
            <a:ext cx="551169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463" y="644967"/>
            <a:ext cx="5711026" cy="35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3696" y="5242895"/>
            <a:ext cx="5711026" cy="35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5825" y="2542957"/>
            <a:ext cx="821354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0740" y="3726805"/>
            <a:ext cx="4278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Праздник урожая в колхозе "Заря". Марш-парад сельскохозяйственной </a:t>
            </a:r>
            <a:r>
              <a:rPr lang="ru-RU" sz="28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техники.1970 год.</a:t>
            </a:r>
            <a:endParaRPr lang="ru-RU" sz="2800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  <p:pic>
        <p:nvPicPr>
          <p:cNvPr id="10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5825" y="7255197"/>
            <a:ext cx="8213548" cy="332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8959" y="8551341"/>
            <a:ext cx="43804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800000"/>
                </a:solidFill>
                <a:effectLst>
                  <a:glow rad="88900">
                    <a:schemeClr val="bg1"/>
                  </a:glow>
                </a:effectLst>
                <a:latin typeface="Bedrock-Cyr" pitchFamily="34" charset="0"/>
              </a:rPr>
              <a:t>День урожая в колхозе «Заря». Участники художественной самодеятельности представляют сцену сбора на покос. В руках у них старинные орудия труда. 1970 год.</a:t>
            </a:r>
            <a:endParaRPr lang="ru-RU" sz="2000" dirty="0">
              <a:solidFill>
                <a:srgbClr val="800000"/>
              </a:solidFill>
              <a:effectLst>
                <a:glow rad="889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2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5123" name="Picture 3" descr="D:\Иваненко\ДЕНЬ УРОЖАЯ\АРХИВ-день урожая\127 День урожая\img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6288" y="5227616"/>
            <a:ext cx="5501886" cy="42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Иваненко\ДЕНЬ УРОЖАЯ\АРХИВ-день урожая\127 День урожая\img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1871" y="414437"/>
            <a:ext cx="5486303" cy="438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462" y="414437"/>
            <a:ext cx="5927049" cy="438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463" y="5048400"/>
            <a:ext cx="5927048" cy="438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6548" y="7687245"/>
            <a:ext cx="8213548" cy="292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5023" y="8769509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800000"/>
                </a:solidFill>
                <a:effectLst>
                  <a:glow rad="101600">
                    <a:schemeClr val="bg1"/>
                  </a:glow>
                </a:effectLst>
                <a:latin typeface="Bedrock-Cyr" pitchFamily="34" charset="0"/>
              </a:rPr>
              <a:t>День урожая в станице Тбилисской.</a:t>
            </a:r>
            <a:endParaRPr lang="ru-RU" sz="4000" dirty="0">
              <a:solidFill>
                <a:srgbClr val="800000"/>
              </a:solidFill>
              <a:effectLst>
                <a:glow rad="1016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7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70664" y="4806925"/>
            <a:ext cx="598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 descr="D:\Иваненко\ДЕНЬ УРОЖАЯ\Альбомы\IMG_20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622"/>
          <a:stretch/>
        </p:blipFill>
        <p:spPr bwMode="auto">
          <a:xfrm>
            <a:off x="1097856" y="702468"/>
            <a:ext cx="5549498" cy="38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Иваненко\ДЕНЬ УРОЖАЯ\Альбомы\IMG_2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9707" y="4844981"/>
            <a:ext cx="5367647" cy="402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621" y="702468"/>
            <a:ext cx="5556733" cy="383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7857" y="4806924"/>
            <a:ext cx="5549497" cy="406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6630" y="7687245"/>
            <a:ext cx="8213548" cy="292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73920" y="8837663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Колхоз имени Фрунзе.</a:t>
            </a:r>
          </a:p>
          <a:p>
            <a:pPr algn="ctr"/>
            <a:r>
              <a:rPr lang="ru-RU" sz="4000" b="1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 1971 год.</a:t>
            </a:r>
            <a:endParaRPr lang="ru-RU" sz="4000" b="1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541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10242" name="Picture 2" descr="D:\Иваненко\ДЕНЬ УРОЖАЯ\АРХИВ-день урожая\183 Выступление на празнике урожая\img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4" t="5443" r="3653" b="7735"/>
          <a:stretch/>
        </p:blipFill>
        <p:spPr bwMode="auto">
          <a:xfrm>
            <a:off x="449784" y="745956"/>
            <a:ext cx="6480720" cy="413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784" y="6285823"/>
            <a:ext cx="4536504" cy="340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30304" y="6535117"/>
            <a:ext cx="20882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В дни уборки урожая работники библиотек принимали участие в работе пресс-центра. Песчаная библиотека (колхоз имени Горького, отд.2) 1985 год.</a:t>
            </a:r>
          </a:p>
        </p:txBody>
      </p:sp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784" y="699846"/>
            <a:ext cx="6480720" cy="41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6630" y="2984635"/>
            <a:ext cx="821354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2129" y="4423154"/>
            <a:ext cx="45002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Участники художественной самодеятельности Шуваев В.В. и </a:t>
            </a:r>
            <a:r>
              <a:rPr lang="ru-RU" sz="2400" dirty="0" err="1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Гольцев</a:t>
            </a:r>
            <a:r>
              <a:rPr lang="ru-RU" sz="24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  </a:t>
            </a:r>
            <a:r>
              <a:rPr lang="ru-RU" sz="24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А.И. выступают перед колхозниками колхоза "Кавказ" на полевом </a:t>
            </a:r>
            <a:r>
              <a:rPr lang="ru-RU" sz="24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стане. </a:t>
            </a:r>
            <a:r>
              <a:rPr lang="ru-RU" sz="2400" dirty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1970 год.</a:t>
            </a:r>
          </a:p>
        </p:txBody>
      </p:sp>
      <p:pic>
        <p:nvPicPr>
          <p:cNvPr id="9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784" y="6271174"/>
            <a:ext cx="4680520" cy="35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30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7380288" cy="10631811"/>
          </a:xfrm>
          <a:prstGeom prst="rect">
            <a:avLst/>
          </a:prstGeom>
        </p:spPr>
      </p:pic>
      <p:pic>
        <p:nvPicPr>
          <p:cNvPr id="3074" name="Picture 2" descr="D:\Иваненко\ДЕНЬ УРОЖАЯ\АРХИВ-день урожая\44 Чемпионы жатвы 1981 г\img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882" y="558453"/>
            <a:ext cx="642092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Иваненко\ДЕНЬ УРОЖАЯ\Альбомы\IMG_19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882" y="4878933"/>
            <a:ext cx="6365965" cy="45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783" y="472604"/>
            <a:ext cx="6624737" cy="35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ycast.ru/uploads/2015/09/12/1504182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883" y="4840312"/>
            <a:ext cx="6429638" cy="460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0101" y="2746039"/>
            <a:ext cx="8213548" cy="239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8735" y="3798813"/>
            <a:ext cx="3897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Чемпионы жатвы </a:t>
            </a:r>
            <a:r>
              <a:rPr lang="ru-RU" sz="44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a_AlternaBrk" pitchFamily="34" charset="-52"/>
              </a:rPr>
              <a:t>-</a:t>
            </a:r>
            <a:r>
              <a:rPr lang="ru-RU" sz="44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81.</a:t>
            </a:r>
            <a:endParaRPr lang="ru-RU" sz="4400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  <p:pic>
        <p:nvPicPr>
          <p:cNvPr id="10" name="Picture 2" descr="http://cliparts.co/cliparts/zTX/5Ba/zTX5BaaG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7072" y="8228383"/>
            <a:ext cx="8213548" cy="239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5298" y="9150808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Станица </a:t>
            </a:r>
            <a:r>
              <a:rPr lang="ru-RU" sz="3200" dirty="0" err="1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Нововладимировская</a:t>
            </a:r>
            <a:r>
              <a:rPr lang="ru-RU" sz="3200" dirty="0" smtClean="0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latin typeface="Bedrock-Cyr" pitchFamily="34" charset="0"/>
              </a:rPr>
              <a:t>. Колхоз «Память Ленина»</a:t>
            </a:r>
            <a:endParaRPr lang="ru-RU" sz="3200" dirty="0">
              <a:solidFill>
                <a:srgbClr val="800000"/>
              </a:solidFill>
              <a:effectLst>
                <a:glow rad="127000">
                  <a:schemeClr val="bg1"/>
                </a:glow>
              </a:effectLst>
              <a:latin typeface="Bedrock-Cy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8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226</Words>
  <Application>Microsoft Office PowerPoint</Application>
  <PresentationFormat>Произвольный</PresentationFormat>
  <Paragraphs>30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Компьютер3</dc:creator>
  <cp:lastModifiedBy>архив</cp:lastModifiedBy>
  <cp:revision>129</cp:revision>
  <cp:lastPrinted>2016-08-17T10:55:08Z</cp:lastPrinted>
  <dcterms:created xsi:type="dcterms:W3CDTF">2016-08-11T11:07:48Z</dcterms:created>
  <dcterms:modified xsi:type="dcterms:W3CDTF">2016-08-24T07:37:48Z</dcterms:modified>
</cp:coreProperties>
</file>