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0F98-2130-4167-AFC6-18D1A197C613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F1335-75BB-4556-8EB8-0F7E11BC0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80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Fileserver\work\Матвеева О.П\У Волчьих ворот\0png_Page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4250804" cy="61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Fileserver\work\Матвеева О.П\У Волчьих ворот\0png_Page3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92" y="492656"/>
            <a:ext cx="4272789" cy="604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610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\\Fileserver\work\Матвеева О.П\У Волчьих ворот\0png_Page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7546"/>
            <a:ext cx="4248472" cy="60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\\Fileserver\work\Матвеева О.П\У Волчьих ворот\0png_Page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8712"/>
            <a:ext cx="4248473" cy="60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70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\\Fileserver\work\Матвеева О.П\У Волчьих ворот\0png_Page11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8712"/>
            <a:ext cx="425726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\\Fileserver\work\Матвеева О.П\У Волчьих ворот\0png_Page1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478" y="557546"/>
            <a:ext cx="425726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79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\\Fileserver\work\Матвеева О.П\У Волчьих ворот\0png_Page1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78" y="557546"/>
            <a:ext cx="4275022" cy="604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\\Fileserver\work\Матвеева О.П\У Волчьих ворот\0png_Page1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7546"/>
            <a:ext cx="4275022" cy="604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1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\\Fileserver\work\Матвеева О.П\У Волчьих ворот\0png_Page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7546"/>
            <a:ext cx="4269385" cy="60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Fileserver\work\Матвеева О.П\У Волчьих ворот\0png_Page1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87094"/>
            <a:ext cx="4248472" cy="60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\\Fileserver\work\Матвеева О.П\У Волчьих ворот\0png_Page1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7094"/>
            <a:ext cx="4248473" cy="60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\\Fileserver\work\Матвеева О.П\У Волчьих ворот\0png_Page1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46" y="580076"/>
            <a:ext cx="4253434" cy="601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3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\\Fileserver\work\Матвеева О.П\У Волчьих ворот\0png_Page1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0076"/>
            <a:ext cx="4253434" cy="601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\\Fileserver\work\Матвеева О.П\У Волчьих ворот\0png_Page1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80076"/>
            <a:ext cx="4253434" cy="601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58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\\Fileserver\work\Матвеева О.П\У Волчьих ворот\0png_Page1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0076"/>
            <a:ext cx="4253434" cy="601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\\Fileserver\work\Матвеева О.П\У Волчьих ворот\0png_Page14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0075"/>
            <a:ext cx="4248472" cy="600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4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\\Fileserver\work\Матвеева О.П\У Волчьих ворот\0png_Page1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0074"/>
            <a:ext cx="4248472" cy="60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\\Fileserver\work\Матвеева О.П\У Волчьих ворот\0png_Page14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09820"/>
            <a:ext cx="4227441" cy="597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1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\\Fileserver\work\Матвеева О.П\У Волчьих ворот\0png_Page15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6930"/>
            <a:ext cx="4227441" cy="597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\\Fileserver\work\Матвеева О.П\У Волчьих ворот\0png_Page1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56124"/>
            <a:ext cx="4186159" cy="592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74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\\Fileserver\work\Матвеева О.П\У Волчьих ворот\0png_Page1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6124"/>
            <a:ext cx="4186159" cy="592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\\Fileserver\work\Матвеева О.П\У Волчьих ворот\0png_Page16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75576"/>
            <a:ext cx="4186158" cy="592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90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Fileserver\work\Матвеева О.П\У Волчьих ворот\0png_Page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8" y="541462"/>
            <a:ext cx="4322956" cy="611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Fileserver\work\Матвеева О.П\У Волчьих ворот\0png_Page9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38" y="541462"/>
            <a:ext cx="430817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5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\\Fileserver\work\Матвеева О.П\У Волчьих ворот\0png_Page16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701894"/>
            <a:ext cx="4186159" cy="592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\\Fileserver\work\Матвеева О.П\У Волчьих ворот\0png_Page16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01894"/>
            <a:ext cx="4186159" cy="592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24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\\Fileserver\work\Матвеева О.П\У Волчьих ворот\0png_Page16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2" y="512204"/>
            <a:ext cx="4192662" cy="592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\\Fileserver\work\Матвеева О.П\У Волчьих ворот\0png_Page1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2204"/>
            <a:ext cx="4199954" cy="594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92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Fileserver\work\Матвеева О.П\У Волчьих ворот\0png_Page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0" y="430892"/>
            <a:ext cx="4359902" cy="61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Fileserver\work\Матвеева О.П\У Волчьих ворот\0png_Page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621"/>
            <a:ext cx="4359084" cy="616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79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\\Fileserver\work\Матвеева О.П\У Волчьих ворот\0png_Page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1744"/>
            <a:ext cx="4317852" cy="61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Fileserver\work\Матвеева О.П\У Волчьих ворот\0png_Page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1744"/>
            <a:ext cx="4317852" cy="61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95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Fileserver\work\Матвеева О.П\У Волчьих ворот\0png_Page2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7768"/>
            <a:ext cx="4317853" cy="61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Fileserver\work\Матвеева О.П\У Волчьих ворот\0png_Page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9451"/>
            <a:ext cx="4308171" cy="609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25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Fileserver\work\Матвеева О.П\У Волчьих ворот\0png_Page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51" y="499451"/>
            <a:ext cx="4291177" cy="606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Fileserver\work\Матвеева О.П\У Волчьих ворот\0png_Page3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9451"/>
            <a:ext cx="4291177" cy="606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64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Fileserver\work\Матвеева О.П\У Волчьих ворот\0png_Page77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9450"/>
            <a:ext cx="4291176" cy="606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Fileserver\work\Матвеева О.П\У Волчьих ворот\0png_Page7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3763"/>
            <a:ext cx="4283488" cy="605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61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\\Fileserver\work\Матвеева О.П\У Волчьих ворот\0png_Page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2" y="555712"/>
            <a:ext cx="4253828" cy="601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Fileserver\work\Матвеева О.П\У Волчьих ворот\0png_Page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12" y="555711"/>
            <a:ext cx="4249770" cy="601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62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ram-salsk.cerkov.ru/files/2015/10/VFCklJQvTh3wM2wL1ZDidbUrg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\\Fileserver\work\Матвеева О.П\У Волчьих ворот\0png_Page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5711"/>
            <a:ext cx="4249770" cy="601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Fileserver\work\Матвеева О.П\У Волчьих ворот\0png_Page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57546"/>
            <a:ext cx="4248472" cy="60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81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0</Words>
  <Application>Microsoft Office PowerPoint</Application>
  <PresentationFormat>Экран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48</cp:revision>
  <dcterms:created xsi:type="dcterms:W3CDTF">2019-10-02T06:37:49Z</dcterms:created>
  <dcterms:modified xsi:type="dcterms:W3CDTF">2019-10-02T08:22:41Z</dcterms:modified>
</cp:coreProperties>
</file>