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83" r:id="rId4"/>
    <p:sldId id="285" r:id="rId5"/>
    <p:sldId id="290" r:id="rId6"/>
    <p:sldId id="257" r:id="rId7"/>
    <p:sldId id="259" r:id="rId8"/>
    <p:sldId id="288" r:id="rId9"/>
    <p:sldId id="293" r:id="rId10"/>
    <p:sldId id="276" r:id="rId11"/>
    <p:sldId id="284" r:id="rId12"/>
    <p:sldId id="263" r:id="rId13"/>
    <p:sldId id="294" r:id="rId14"/>
    <p:sldId id="264" r:id="rId15"/>
    <p:sldId id="289" r:id="rId16"/>
    <p:sldId id="265" r:id="rId17"/>
    <p:sldId id="269" r:id="rId18"/>
    <p:sldId id="291" r:id="rId19"/>
    <p:sldId id="279" r:id="rId20"/>
    <p:sldId id="286" r:id="rId21"/>
    <p:sldId id="268" r:id="rId22"/>
    <p:sldId id="275" r:id="rId23"/>
    <p:sldId id="278" r:id="rId24"/>
    <p:sldId id="295" r:id="rId25"/>
    <p:sldId id="271" r:id="rId26"/>
    <p:sldId id="282" r:id="rId27"/>
    <p:sldId id="287" r:id="rId28"/>
    <p:sldId id="260" r:id="rId29"/>
    <p:sldId id="277" r:id="rId30"/>
    <p:sldId id="267" r:id="rId31"/>
    <p:sldId id="270" r:id="rId32"/>
    <p:sldId id="273" r:id="rId33"/>
    <p:sldId id="28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0CD8B-D198-4682-B04A-44A06F1EE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533372-98A7-4BEC-A303-4B88E4246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5407A9-3A02-4409-BEA9-87FC2327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B374E7-1421-4E2A-8BC2-A3DC69C6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396A39-D9C0-49C5-9B07-665E746F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566F6-A26E-41FB-96BA-6299102E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4075F5-ED2B-4075-A3C4-117A5DE07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A295A-8C98-4A99-8D9B-FE6C7D6D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491A6-7A00-4C96-9D88-0A62DFE1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FFDF9-E4E6-42E5-A27B-5BB5EE3F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9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BC31EC-C510-457E-BE9F-D84388955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F26322-CDD3-4493-8855-6861493ED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EF1AD7-EF08-43BF-B2F7-595D1B41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931836-AFC5-47CF-A4F9-A91E95E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3D47A8-7682-4D13-841D-35B8C6DE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40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30707-BC6F-4BB5-B5AA-15B93955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F589F4-A186-4C46-98C7-1FACCF808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DEA44C-3680-4528-890C-01097478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104A1-B207-447A-B3DF-2F6DC73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ECCAB-B4D3-4AD8-89BF-710B3A6E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7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C70C1-245A-4778-9925-30E831CE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0CD05-219D-439B-9AFD-27BCDC79E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5B471-DD2A-4BBF-930E-76A701A8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45F4D8-7249-40DD-AEBE-999D3278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507B47-BE20-4908-BA74-CF8F1668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8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8F8AB-5024-464E-AD31-A310209D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AA2CA1-5852-439E-9272-49F351CE5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14FFA0-89E2-4E0F-AD89-0F6F4D9E6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E79161-4D74-4EF9-93D8-8C77E745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23540-582C-486D-BC63-D33A8E8D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0EB21A-4392-454F-810A-6A1A9F24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4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55721-B8B5-40C1-8E76-F64CEBD8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D30EE8-C6D7-47FD-9D13-BA5578E2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AE7AF-A2AD-43CB-986A-6C406639C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2B8989-9C5A-46FE-B3A3-3DDE9B44F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EB4FDC-3475-430F-A151-8076483EF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F30FB3-19E2-44C1-9A6D-8F9377B4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10B23A-ACEE-4F1D-8F1C-D8921411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6C2C79-BE68-4FD3-9202-7DF5860A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2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0F728-B00A-4D1B-92EB-24FBB67F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5CFF58-7D50-4682-B1AE-76242B24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8412C4-935A-4297-A27C-DB464383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2E331F-2D55-4E71-9C6F-95E596DA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25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AD77E4-AE8F-4EBC-B131-00350D40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6D4BD9-90E4-47ED-A23F-EC00995D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603973-1173-4000-9DFB-178AB59B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1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2DC97-7CFD-4815-BAE8-786C6840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B26E0-3538-42E2-A214-BD2439E3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B030B1-ECA2-424E-BD65-F1A3AA16E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A33A7A-958C-4137-BF5E-ABD3A806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F6F269-668A-4EEE-B63E-617265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A2A555-272D-43B7-8116-3609CE1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FB12-7190-48FE-B7BD-954DBC3B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4EFB42-478F-4B85-8B5E-9639B9C61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DA0D6F-7AE2-4367-9B27-3AA5E9A23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3576CA-F805-4C70-A134-B2F9BC00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683E65-83AE-446A-9674-D7B2F8E82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B3098-1807-4056-8FFA-82B5FFCD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42E8C-A420-4D4A-B9C7-5F858A8EE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9E1C99-C7BB-483C-9DC2-056593486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10AE-536A-4FDD-8752-A7E9F2685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7925B-B003-4207-8A3C-B58FB4C14D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DF2DB-AFF1-4D28-A5ED-A0CD7C872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F66D10-F884-46B1-B0B3-76C177B09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18FDE-35FC-4D7E-89AD-D629F1A39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7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DFB93-B36E-4783-9315-D874D77EF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3962" y="2165247"/>
            <a:ext cx="7644627" cy="2751086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ДЕТСТВО </a:t>
            </a:r>
            <a:br>
              <a:rPr lang="ru-RU" b="1" dirty="0"/>
            </a:br>
            <a:r>
              <a:rPr lang="ru-RU" b="1" dirty="0"/>
              <a:t>В ПИОНЕРСКОМ ГАЛСТУКЕ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158DC-0BE6-46C2-BF7B-F23928FBC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пионерии Кубани</a:t>
            </a:r>
          </a:p>
        </p:txBody>
      </p:sp>
    </p:spTree>
    <p:extLst>
      <p:ext uri="{BB962C8B-B14F-4D97-AF65-F5344CB8AC3E}">
        <p14:creationId xmlns:p14="http://schemas.microsoft.com/office/powerpoint/2010/main" val="784652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D621B-6699-4F37-B7E9-C4CD41D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пионеров школы № 29 с комсомольцем 20-х годов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Григорием Владимировичем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Тарановым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центре).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 год, ст.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Марьинская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887 )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5280FE-DDE6-4FDE-8C36-0D91AAEF8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7" y="2156604"/>
            <a:ext cx="7122254" cy="4701396"/>
          </a:xfrm>
        </p:spPr>
      </p:pic>
    </p:spTree>
    <p:extLst>
      <p:ext uri="{BB962C8B-B14F-4D97-AF65-F5344CB8AC3E}">
        <p14:creationId xmlns:p14="http://schemas.microsoft.com/office/powerpoint/2010/main" val="280275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01419-C630-4246-AC96-0178E4E6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6" y="155275"/>
            <a:ext cx="10646434" cy="1535414"/>
          </a:xfrm>
        </p:spPr>
        <p:txBody>
          <a:bodyPr>
            <a:noAutofit/>
          </a:bodyPr>
          <a:lstStyle/>
          <a:p>
            <a:br>
              <a:rPr lang="ru-RU" sz="3200" dirty="0"/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Отличники и активисты получали красный галстук в день рождения Ленина, на торжественной линейке у памятника вождю или в других значимых местах.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парк станицы Тбилисской.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АО, Ф. Ф-в. Оп. 1.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505)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027A0B-8BBC-4A66-8655-DCCA995E9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98" y="2009670"/>
            <a:ext cx="6889630" cy="4693055"/>
          </a:xfrm>
        </p:spPr>
      </p:pic>
    </p:spTree>
    <p:extLst>
      <p:ext uri="{BB962C8B-B14F-4D97-AF65-F5344CB8AC3E}">
        <p14:creationId xmlns:p14="http://schemas.microsoft.com/office/powerpoint/2010/main" val="184821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80C5A-F70B-47B2-9CF5-46BB4363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3600" dirty="0"/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в пионеры учащихся средней школы № 33. Мемориальный комплекс села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Ванновского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80-е годы 20 века.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101)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FC683E-C350-42AC-A6A1-054DCC857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51" y="2157549"/>
            <a:ext cx="8729932" cy="4335326"/>
          </a:xfrm>
        </p:spPr>
      </p:pic>
    </p:spTree>
    <p:extLst>
      <p:ext uri="{BB962C8B-B14F-4D97-AF65-F5344CB8AC3E}">
        <p14:creationId xmlns:p14="http://schemas.microsoft.com/office/powerpoint/2010/main" val="309539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21526-64AC-4D18-9FC9-8D7389BA9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249" y="543464"/>
            <a:ext cx="10379014" cy="474453"/>
          </a:xfrm>
        </p:spPr>
        <p:txBody>
          <a:bodyPr>
            <a:normAutofit fontScale="90000"/>
          </a:bodyPr>
          <a:lstStyle/>
          <a:p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в пионеры.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Из личного архива М.В. Казаченко)</a:t>
            </a:r>
            <a:b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C08834-FA0E-4B8C-AE0F-65FA12ED0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1" y="1259457"/>
            <a:ext cx="7703390" cy="5382882"/>
          </a:xfrm>
        </p:spPr>
      </p:pic>
    </p:spTree>
    <p:extLst>
      <p:ext uri="{BB962C8B-B14F-4D97-AF65-F5344CB8AC3E}">
        <p14:creationId xmlns:p14="http://schemas.microsoft.com/office/powerpoint/2010/main" val="424638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12388-226C-4C9D-8B6E-AA330DDA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4" y="4513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в пионеры на площади у районного Дома культуры.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Из личного архива В.М. Казаченко)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205BB7-5424-424F-A371-75178F1BA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55" y="1690688"/>
            <a:ext cx="8212347" cy="5167312"/>
          </a:xfrm>
        </p:spPr>
      </p:pic>
    </p:spTree>
    <p:extLst>
      <p:ext uri="{BB962C8B-B14F-4D97-AF65-F5344CB8AC3E}">
        <p14:creationId xmlns:p14="http://schemas.microsoft.com/office/powerpoint/2010/main" val="377604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5EE0A-F8F8-4F54-8F8E-B01B3CD3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Пионерия Тбилисского района в 70-х годах  20 века.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Прикубанские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огни. 18 мая 1972 года.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Р-120. Оп. 1. Д. 25. Л. 119)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CD344D-52AB-410A-ACAC-63212FC8B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01" y="1697988"/>
            <a:ext cx="5491157" cy="4944352"/>
          </a:xfrm>
        </p:spPr>
      </p:pic>
    </p:spTree>
    <p:extLst>
      <p:ext uri="{BB962C8B-B14F-4D97-AF65-F5344CB8AC3E}">
        <p14:creationId xmlns:p14="http://schemas.microsoft.com/office/powerpoint/2010/main" val="45601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F68F0-05B5-4154-8DE8-C2BC3421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11" y="36512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Пионеры  на детском празднике.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Из личного архива Н.И. Никитченко)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174A9D-152E-42DD-9893-F986DA2EE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12" y="1690689"/>
            <a:ext cx="7720641" cy="5296708"/>
          </a:xfrm>
        </p:spPr>
      </p:pic>
    </p:spTree>
    <p:extLst>
      <p:ext uri="{BB962C8B-B14F-4D97-AF65-F5344CB8AC3E}">
        <p14:creationId xmlns:p14="http://schemas.microsoft.com/office/powerpoint/2010/main" val="140788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356F3-0E6F-4435-B457-5AF02C4F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 хор.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Из личного архива Н.И. Никитченко)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84515B-23CD-4A11-A60E-6E9DEBA78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39" y="1690688"/>
            <a:ext cx="8177841" cy="5167312"/>
          </a:xfrm>
        </p:spPr>
      </p:pic>
    </p:spTree>
    <p:extLst>
      <p:ext uri="{BB962C8B-B14F-4D97-AF65-F5344CB8AC3E}">
        <p14:creationId xmlns:p14="http://schemas.microsoft.com/office/powerpoint/2010/main" val="114846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1AFC8-F9CE-44D6-8ACC-6C17A495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50-летие пионерии Кубани.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Прикубанские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огни. 19 мая 1973 года.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Р-120. Оп. 1. Д. 30. Л. 121)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8E3BA9-2A76-4527-A323-EB3F087AB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61" y="1825625"/>
            <a:ext cx="6781439" cy="4808286"/>
          </a:xfrm>
        </p:spPr>
      </p:pic>
    </p:spTree>
    <p:extLst>
      <p:ext uri="{BB962C8B-B14F-4D97-AF65-F5344CB8AC3E}">
        <p14:creationId xmlns:p14="http://schemas.microsoft.com/office/powerpoint/2010/main" val="1535326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9523F-B4A6-465D-9C12-850662CE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 школьников в форме, пионерских галстуках и пилотках во главе со знаменосцем.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971)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700316-459E-492D-997D-FF347D82C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02" y="1825624"/>
            <a:ext cx="8833449" cy="5032375"/>
          </a:xfrm>
        </p:spPr>
      </p:pic>
    </p:spTree>
    <p:extLst>
      <p:ext uri="{BB962C8B-B14F-4D97-AF65-F5344CB8AC3E}">
        <p14:creationId xmlns:p14="http://schemas.microsoft.com/office/powerpoint/2010/main" val="210986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7A19D-31EC-4BAB-ABCA-A2D26276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54"/>
            <a:ext cx="10397327" cy="390028"/>
          </a:xfrm>
        </p:spPr>
        <p:txBody>
          <a:bodyPr>
            <a:noAutofit/>
          </a:bodyPr>
          <a:lstStyle/>
          <a:p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лет пионерии Кубани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854426-597A-4677-AEEE-4980E4DD5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1675"/>
            <a:ext cx="10515600" cy="56941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2023 года пионерское движение на Кубани отмечает 100-летний юбилей.</a:t>
            </a:r>
          </a:p>
          <a:p>
            <a:pPr marL="0" indent="36000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Этому событию посвящена фотодокументальная выставка  «Детство в пионерском галстуке».</a:t>
            </a:r>
          </a:p>
          <a:p>
            <a:pPr marL="0" indent="360000" algn="just">
              <a:buNone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выставки – рассказать о развитии пионерского движения в Тбилисском районе.</a:t>
            </a:r>
          </a:p>
          <a:p>
            <a:pPr marL="0" indent="360000" algn="just">
              <a:buNone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задача – презентация архивных документов, отражающих факты, события по тематике выставки для последующего использования первоисточников учителями истории и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кубановедения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музейными работниками, исследователями.</a:t>
            </a:r>
          </a:p>
          <a:p>
            <a:pPr marL="0" indent="360000" algn="just">
              <a:buNone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выставке размещены электронные образы документов из фондов архивного отдела организационно-правового управления администрации муниципального образования Тбилисский район (АО), фотодокументы из личных архивов Е.К. Лазарева, Н.И. Никитченко, В.М. Казаченко и М.В. Казаченко.</a:t>
            </a:r>
          </a:p>
          <a:p>
            <a:pPr marL="0" indent="360000" algn="just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расположены по тематически-хронологическому признаку.</a:t>
            </a:r>
          </a:p>
          <a:p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01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2ADBA-F0B9-44F3-953C-FA3BE886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Девизы и лозунги пионеров: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5385DD-DD8D-4274-8103-B646E7ECF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готов!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искры возгорится пламя!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Бороться и искать, найти и не сдаваться!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Орлята учатся летать.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Марсе будут яблони цвести.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вперед, ни шагу назад!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 — всем ребятам пример.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Мы, пионеры советской страны, славной традиции будем верны!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6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4C44-4502-4223-B207-3E6E2B81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9245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Пионеры в почетном карауле у братской могилы воинам, павшим в Великой Отечественной войне 1941-1945 гг., хутор Песчаный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установлена, 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807)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37114F-D02B-4ED9-A557-36EF16281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35" y="1825625"/>
            <a:ext cx="6024929" cy="4351338"/>
          </a:xfrm>
        </p:spPr>
      </p:pic>
    </p:spTree>
    <p:extLst>
      <p:ext uri="{BB962C8B-B14F-4D97-AF65-F5344CB8AC3E}">
        <p14:creationId xmlns:p14="http://schemas.microsoft.com/office/powerpoint/2010/main" val="41834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AF9EB-766F-4F90-8F07-AC7DF8D0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пионеров с Д.С. Гладковым, ветераном комсомола. 1980-е годы 20 века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730)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68DBD3-EBA6-4013-A4D7-4C09372E3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04" y="1825625"/>
            <a:ext cx="6167392" cy="4351338"/>
          </a:xfrm>
        </p:spPr>
      </p:pic>
    </p:spTree>
    <p:extLst>
      <p:ext uri="{BB962C8B-B14F-4D97-AF65-F5344CB8AC3E}">
        <p14:creationId xmlns:p14="http://schemas.microsoft.com/office/powerpoint/2010/main" val="3924788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A41E8-7BF0-4BC2-A840-CF75A225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555" y="330621"/>
            <a:ext cx="10404894" cy="98922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Совета пионерской дружины. 80-е годы 20 века.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121)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44D364-82A9-467B-9F63-5E931ACBA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13" y="1828800"/>
            <a:ext cx="6487064" cy="4865298"/>
          </a:xfrm>
        </p:spPr>
      </p:pic>
    </p:spTree>
    <p:extLst>
      <p:ext uri="{BB962C8B-B14F-4D97-AF65-F5344CB8AC3E}">
        <p14:creationId xmlns:p14="http://schemas.microsoft.com/office/powerpoint/2010/main" val="1127846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BFA08-3771-454A-89F7-184202A0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Барабанщицы.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Из личного архива М.В. Казаченко)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C7D17B-FCAB-4CA0-9C45-43D986781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09" y="1825624"/>
            <a:ext cx="6018181" cy="4351338"/>
          </a:xfrm>
        </p:spPr>
      </p:pic>
    </p:spTree>
    <p:extLst>
      <p:ext uri="{BB962C8B-B14F-4D97-AF65-F5344CB8AC3E}">
        <p14:creationId xmlns:p14="http://schemas.microsoft.com/office/powerpoint/2010/main" val="3659871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B6AD4-F868-48F9-9537-E2E0BBAC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станицы». Пионеры на площади у районного Дома культуры. 80-е годы 20 века, ст. Тбилисская.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942)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F069EE-DDBF-4AA7-8FDB-6CB17EB13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1" y="1825625"/>
            <a:ext cx="5756198" cy="4351338"/>
          </a:xfrm>
        </p:spPr>
      </p:pic>
    </p:spTree>
    <p:extLst>
      <p:ext uri="{BB962C8B-B14F-4D97-AF65-F5344CB8AC3E}">
        <p14:creationId xmlns:p14="http://schemas.microsoft.com/office/powerpoint/2010/main" val="239416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26BCC-EFAF-43B9-B990-A92EF676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7741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«Пионерского лета» в кинотеатре «Юбилейный». Клоун Вовочка проводит игры с ребятами. 80-е годы 20 века.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194)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1A2865-00CE-4892-98D0-9926FDCA1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78" y="1759788"/>
            <a:ext cx="7090913" cy="4928557"/>
          </a:xfrm>
        </p:spPr>
      </p:pic>
    </p:spTree>
    <p:extLst>
      <p:ext uri="{BB962C8B-B14F-4D97-AF65-F5344CB8AC3E}">
        <p14:creationId xmlns:p14="http://schemas.microsoft.com/office/powerpoint/2010/main" val="4091769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C8B980-461B-466A-9E46-605D47C1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Лето дети, как правило, проводили в пионерских лагерях.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Около 10 миллионов школьников каждое лето выезжали на «смену». 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Вожатыми в лагерях были члены ВЛКСМ, старшеклассники, студенты.</a:t>
            </a:r>
            <a:endParaRPr lang="ru-RU" sz="40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30BE38D-EF3A-AADA-A087-FA63CC84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78" y="365126"/>
            <a:ext cx="10287722" cy="761624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Пионерское лето</a:t>
            </a:r>
          </a:p>
        </p:txBody>
      </p:sp>
    </p:spTree>
    <p:extLst>
      <p:ext uri="{BB962C8B-B14F-4D97-AF65-F5344CB8AC3E}">
        <p14:creationId xmlns:p14="http://schemas.microsoft.com/office/powerpoint/2010/main" val="1519463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59170-3848-4AFB-B273-1B1EA574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24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выглядели первые пионерские лагеря.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522)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414479-C3C7-481E-8DF9-C5BD9DA1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0" y="1915064"/>
            <a:ext cx="7487729" cy="4577811"/>
          </a:xfrm>
        </p:spPr>
      </p:pic>
    </p:spTree>
    <p:extLst>
      <p:ext uri="{BB962C8B-B14F-4D97-AF65-F5344CB8AC3E}">
        <p14:creationId xmlns:p14="http://schemas.microsoft.com/office/powerpoint/2010/main" val="704741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27890-BE52-47D3-BC00-41AFBE0A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приехали в пионерский лагерь «Солнышко».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765)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47B90E-350D-413C-9050-CD542370A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52" y="2062766"/>
            <a:ext cx="6254496" cy="3877056"/>
          </a:xfrm>
        </p:spPr>
      </p:pic>
    </p:spTree>
    <p:extLst>
      <p:ext uri="{BB962C8B-B14F-4D97-AF65-F5344CB8AC3E}">
        <p14:creationId xmlns:p14="http://schemas.microsoft.com/office/powerpoint/2010/main" val="420851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56E40-EFBC-4014-9EB2-08FE19CF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Всесоюзная пионерская организация имени В. И. Ленина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3FBC6-8D52-4FB9-9805-7A11FDC85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Всесоюзная пионерская организация имени В. И. Ленина - массовая детская коммунистическая организация в СССР - была образована решением Всероссийской конференции комсомола 19 мая 1922 года.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взять на вооружение скаутские методы и создать детскую организацию, «скаутскую по форме и коммунистическую по содержанию» принадлежит Н.К. Крупской - название «пионеры», красный галстук вместо зелёного, белая вместо зелёной блуза. Призыв скаутов «Будь готов! — Всегда готов!» в первые годы использовался без изменений, затем он был расширен «Будь готов к борьбе за дело рабочего класса!».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516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A57E8-6A88-4D9B-A6A2-5D79C5D2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песни и строя в пионерском лагере «Солнышко».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172)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6A1A46-A82F-4DAD-8B01-535124005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1907318"/>
            <a:ext cx="6309360" cy="4187952"/>
          </a:xfrm>
        </p:spPr>
      </p:pic>
    </p:spTree>
    <p:extLst>
      <p:ext uri="{BB962C8B-B14F-4D97-AF65-F5344CB8AC3E}">
        <p14:creationId xmlns:p14="http://schemas.microsoft.com/office/powerpoint/2010/main" val="3827150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4F72B-4083-45EA-BB45-994DFED4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Пионерская вожатая читает детям книгу </a:t>
            </a:r>
            <a:b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Зои Воскресенской «Сквозь ледяную мглу».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съемки не установлена. 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АО, Ф. Ф-в. Оп. 1. </a:t>
            </a:r>
            <a:r>
              <a:rPr lang="ru-RU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762)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591918-292F-4D4D-9AF0-C9376C830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39" y="1825625"/>
            <a:ext cx="5738721" cy="4351338"/>
          </a:xfrm>
        </p:spPr>
      </p:pic>
    </p:spTree>
    <p:extLst>
      <p:ext uri="{BB962C8B-B14F-4D97-AF65-F5344CB8AC3E}">
        <p14:creationId xmlns:p14="http://schemas.microsoft.com/office/powerpoint/2010/main" val="1708459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046EF-ECD5-495B-B35C-79026C02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62" y="365125"/>
            <a:ext cx="10517038" cy="885705"/>
          </a:xfrm>
        </p:spPr>
        <p:txBody>
          <a:bodyPr>
            <a:normAutofit fontScale="90000"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 В.Д. Зудов в пионерском лагере «Ласточка».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г.</a:t>
            </a:r>
            <a:b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89)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001AC1-DFB2-4C9B-AEA9-6CA5F3307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1" y="1587081"/>
            <a:ext cx="7470476" cy="5167313"/>
          </a:xfrm>
        </p:spPr>
      </p:pic>
    </p:spTree>
    <p:extLst>
      <p:ext uri="{BB962C8B-B14F-4D97-AF65-F5344CB8AC3E}">
        <p14:creationId xmlns:p14="http://schemas.microsoft.com/office/powerpoint/2010/main" val="974664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DB972-3790-491B-8A9D-561F7A1B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пионерском лагере «Солнышко».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съемки не установлена. АО, Ф. Ф-в. Оп. 1.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812)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8B17FC-C0D2-435D-A1FE-C02F13B7A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2" y="1690688"/>
            <a:ext cx="7670722" cy="5167311"/>
          </a:xfrm>
        </p:spPr>
      </p:pic>
    </p:spTree>
    <p:extLst>
      <p:ext uri="{BB962C8B-B14F-4D97-AF65-F5344CB8AC3E}">
        <p14:creationId xmlns:p14="http://schemas.microsoft.com/office/powerpoint/2010/main" val="197507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8974622-D150-5FEC-78A0-6F20F75F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пионерские организации на Кубани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60909A-6E7B-4041-A191-CBEBB5C60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1923 года, в день пятой годовщины Красной Армии, в Краснодарскую единую трудовую школу имени  Ленина пришли красноармейцы и представители Кубано-Черноморского областного комитета комсомола. На торжественном собрании пионерами стали 65 учащихся.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первого пионерского сбора первого пионерского отряда Кубани стал днем рождения пионерской организации нашего края.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весны 1923 года начинается массовое движение по созданию пионерских отрядов на Кубани. 8 марта 1923 года образовался областной штаб «Юных пионеров», который возглавил пионерское движение на Кубани.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50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720B5-4A4D-4D69-8515-1D00B0BF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69" y="2648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первых пионерах станицы Тбилисской.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Прикубанские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огни. 20 мая 1982 года.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(АО, Ф. Р-120. Оп. 1. Д. 64. Л. 121)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232AF7-F797-4796-AA51-A5CFFE9AA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29" y="1590449"/>
            <a:ext cx="5508067" cy="5096372"/>
          </a:xfrm>
        </p:spPr>
      </p:pic>
    </p:spTree>
    <p:extLst>
      <p:ext uri="{BB962C8B-B14F-4D97-AF65-F5344CB8AC3E}">
        <p14:creationId xmlns:p14="http://schemas.microsoft.com/office/powerpoint/2010/main" val="2992055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ED15B-A970-4629-A74D-FC3EF4F6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7" y="365125"/>
            <a:ext cx="10318630" cy="88570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Тбилисские пионеры. 50-е годы 20 века.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личного архива Е.К. Лазарева)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4B5CCC-E457-4333-9773-C22D3B3F0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76" y="1328468"/>
            <a:ext cx="7233473" cy="5164407"/>
          </a:xfrm>
        </p:spPr>
      </p:pic>
    </p:spTree>
    <p:extLst>
      <p:ext uri="{BB962C8B-B14F-4D97-AF65-F5344CB8AC3E}">
        <p14:creationId xmlns:p14="http://schemas.microsoft.com/office/powerpoint/2010/main" val="80349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345AE-7401-4F9F-9881-70EFF2EE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19" y="365125"/>
            <a:ext cx="9678839" cy="868452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Тбилисские пионеры. 50-е годы 20 века.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личного архива Е.К. Лазарева)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D99A5E-EB3A-44FA-99C9-13157CD2D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42" y="1293963"/>
            <a:ext cx="8212346" cy="5564038"/>
          </a:xfrm>
        </p:spPr>
      </p:pic>
    </p:spTree>
    <p:extLst>
      <p:ext uri="{BB962C8B-B14F-4D97-AF65-F5344CB8AC3E}">
        <p14:creationId xmlns:p14="http://schemas.microsoft.com/office/powerpoint/2010/main" val="41796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E4AB3-C879-4465-B145-E591797D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Законы юных пионеров </a:t>
            </a:r>
            <a:b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редакция 1925 года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3D9C3-DEF1-42C7-BF13-41153266C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 — верен делу рабочего класса, заветам Ильича.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 — младший брат и помощник комсомольцу и коммунисту.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 — товарищ пионерам, рабочим и крестьянским детям всего мира.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 организует окружающих детей и участвует с ними во всей окружающей жизни. Пионер — всем ребятам пример.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 стремится к знанию. Знание и умение — сила в борьбе за рабочее дело</a:t>
            </a:r>
          </a:p>
        </p:txBody>
      </p:sp>
    </p:spTree>
    <p:extLst>
      <p:ext uri="{BB962C8B-B14F-4D97-AF65-F5344CB8AC3E}">
        <p14:creationId xmlns:p14="http://schemas.microsoft.com/office/powerpoint/2010/main" val="286383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E5976-DCD2-4825-B0FC-0686C9BAE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6" y="653142"/>
            <a:ext cx="10199913" cy="849087"/>
          </a:xfrm>
        </p:spPr>
        <p:txBody>
          <a:bodyPr>
            <a:normAutofit fontScale="90000"/>
          </a:bodyPr>
          <a:lstStyle/>
          <a:p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Пионеры на демонстрации.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съемки не установлена. Из личного архива В.М. Казаченко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D222A8-10A1-4EA4-9C80-4C37B6EB0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1690687"/>
            <a:ext cx="8621486" cy="4802187"/>
          </a:xfrm>
        </p:spPr>
      </p:pic>
    </p:spTree>
    <p:extLst>
      <p:ext uri="{BB962C8B-B14F-4D97-AF65-F5344CB8AC3E}">
        <p14:creationId xmlns:p14="http://schemas.microsoft.com/office/powerpoint/2010/main" val="1409807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444</TotalTime>
  <Words>1330</Words>
  <Application>Microsoft Office PowerPoint</Application>
  <PresentationFormat>Широкоэкранный</PresentationFormat>
  <Paragraphs>54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ДЕТСТВО  В ПИОНЕРСКОМ ГАЛСТУКЕ</vt:lpstr>
      <vt:lpstr> 100 лет пионерии Кубани </vt:lpstr>
      <vt:lpstr>Всесоюзная пионерская организация имени В. И. Ленина</vt:lpstr>
      <vt:lpstr>Первые пионерские организации на Кубани</vt:lpstr>
      <vt:lpstr>О первых пионерах станицы Тбилисской. Прикубанские огни. 20 мая 1982 года.  (АО, Ф. Р-120. Оп. 1. Д. 64. Л. 121)</vt:lpstr>
      <vt:lpstr>Тбилисские пионеры. 50-е годы 20 века. (Из личного архива Е.К. Лазарева) </vt:lpstr>
      <vt:lpstr> Тбилисские пионеры. 50-е годы 20 века. (Из личного архива Е.К. Лазарева) </vt:lpstr>
      <vt:lpstr>Законы юных пионеров  (редакция 1925 года):</vt:lpstr>
      <vt:lpstr> Пионеры на демонстрации.  (Дата съемки не установлена. Из личного архива В.М. Казаченко) </vt:lpstr>
      <vt:lpstr>Встреча пионеров школы № 29 с комсомольцем 20-х годов  Григорием Владимировичем Тарановым (в центре).  1967 год, ст. Марьинская (АО, Ф. Ф-в. Оп. 1. Ед.Хр. 887 )</vt:lpstr>
      <vt:lpstr> Отличники и активисты получали красный галстук в день рождения Ленина, на торжественной линейке у памятника вождю или в других значимых местах. Центральный парк станицы Тбилисской.  (Дата съемки не установлена. АО, Ф. Ф-в. Оп. 1. Ед.Хр. 505) </vt:lpstr>
      <vt:lpstr> Прием в пионеры учащихся средней школы № 33. Мемориальный комплекс села Ванновского. 80-е годы 20 века. (АО, Ф. Ф-в. Оп. 1. Ед.Хр. 101) </vt:lpstr>
      <vt:lpstr> Прием в пионеры. (Дата съемки не установлена. Из личного архива М.В. Казаченко) </vt:lpstr>
      <vt:lpstr>Прием в пионеры на площади у районного Дома культуры. (Дата съемки не установлена. Из личного архива В.М. Казаченко)</vt:lpstr>
      <vt:lpstr>Пионерия Тбилисского района в 70-х годах  20 века.  Прикубанские огни. 18 мая 1972 года.  (АО, Ф. Р-120. Оп. 1. Д. 25. Л. 119)</vt:lpstr>
      <vt:lpstr>Пионеры  на детском празднике. (Дата съемки не установлена. Из личного архива Н.И. Никитченко)</vt:lpstr>
      <vt:lpstr>Пионерский хор. (Дата съемки не установлена. Из личного архива Н.И. Никитченко)</vt:lpstr>
      <vt:lpstr>50-летие пионерии Кубани. Прикубанские огни. 19 мая 1973 года. (АО, Ф. Р-120. Оп. 1. Д. 30. Л. 121)</vt:lpstr>
      <vt:lpstr>Колонна школьников в форме, пионерских галстуках и пилотках во главе со знаменосцем.  (Дата съемки не установлена. АО, Ф. Ф-в. Оп. 1. Ед.Хр. 971)</vt:lpstr>
      <vt:lpstr>Девизы и лозунги пионеров:</vt:lpstr>
      <vt:lpstr>Пионеры в почетном карауле у братской могилы воинам, павшим в Великой Отечественной войне 1941-1945 гг., хутор Песчаный  (Дата съемки не установлена, АО, Ф. Ф-в. Оп. 1. Ед.Хр. 807)</vt:lpstr>
      <vt:lpstr>Встреча пионеров с Д.С. Гладковым, ветераном комсомола. 1980-е годы 20 века (АО, Ф. Ф-в. Оп. 1. Ед.Хр. 730)</vt:lpstr>
      <vt:lpstr>Заседание Совета пионерской дружины. 80-е годы 20 века. (АО, Ф. Ф-в. Оп. 1. Ед.Хр. 121)  </vt:lpstr>
      <vt:lpstr>Барабанщицы. (Дата съемки не установлена. Из личного архива М.В. Казаченко)</vt:lpstr>
      <vt:lpstr>Праздник «День станицы». Пионеры на площади у районного Дома культуры. 80-е годы 20 века, ст. Тбилисская. (АО, Ф. Ф-в. Оп. 1. Ед.Хр. 942)</vt:lpstr>
      <vt:lpstr>Праздник «Пионерского лета» в кинотеатре «Юбилейный». Клоун Вовочка проводит игры с ребятами. 80-е годы 20 века. (АО, Ф. Ф-в. Оп. 1. Ед.Хр. 194)</vt:lpstr>
      <vt:lpstr>Пионерское лето</vt:lpstr>
      <vt:lpstr>Так выглядели первые пионерские лагеря. (Дата съемки не установлена. АО, Ф. Ф-в. Оп. 1. Ед.Хр. 522)</vt:lpstr>
      <vt:lpstr>Ребята приехали в пионерский лагерь «Солнышко». (Дата съемки не установлена. АО, Ф. Ф-в. Оп. 1. Ед.Хр. 765)</vt:lpstr>
      <vt:lpstr>Праздник песни и строя в пионерском лагере «Солнышко». (Дата съемки не установлена. АО, Ф. Ф-в. Оп. 1. Ед.Хр. 172)</vt:lpstr>
      <vt:lpstr>Пионерская вожатая читает детям книгу  Зои Воскресенской «Сквозь ледяную мглу». (Дата съемки не установлена. АО, Ф. Ф-в. Оп. 1. Ед.Хр. 762)</vt:lpstr>
      <vt:lpstr>Космонавт В.Д. Зудов в пионерском лагере «Ласточка». 1985 г. (АО, Ф. Ф-в. Оп. 1. Ед.Хр. 89)</vt:lpstr>
      <vt:lpstr>В пионерском лагере «Солнышко». (Дата съемки не установлена. АО, Ф. Ф-в. Оп. 1. Ед.Хр. 812)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ДЕТСТВО В ПИОНЕРСКОМ ГАЛСТУКЕ</dc:title>
  <dc:creator>Пользователь Windows</dc:creator>
  <cp:lastModifiedBy>Пользователь Windows</cp:lastModifiedBy>
  <cp:revision>38</cp:revision>
  <dcterms:created xsi:type="dcterms:W3CDTF">2023-02-15T08:57:51Z</dcterms:created>
  <dcterms:modified xsi:type="dcterms:W3CDTF">2023-02-16T10:20:24Z</dcterms:modified>
</cp:coreProperties>
</file>